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2" r:id="rId1"/>
    <p:sldMasterId id="2147483730" r:id="rId2"/>
    <p:sldMasterId id="2147483674" r:id="rId3"/>
    <p:sldMasterId id="2147483688" r:id="rId4"/>
    <p:sldMasterId id="2147483726" r:id="rId5"/>
  </p:sldMasterIdLst>
  <p:notesMasterIdLst>
    <p:notesMasterId r:id="rId8"/>
  </p:notesMasterIdLst>
  <p:sldIdLst>
    <p:sldId id="258" r:id="rId6"/>
    <p:sldId id="25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9"/>
      <p:italic r:id="rId9"/>
      <p:boldItalic r:id="rId9"/>
    </p:embeddedFont>
    <p:embeddedFont>
      <p:font typeface="Montserrat" pitchFamily="2" charset="77"/>
      <p:regular r:id="rId9"/>
      <p:bold r:id="rId9"/>
      <p:italic r:id="rId9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83C"/>
    <a:srgbClr val="D5A845"/>
    <a:srgbClr val="F5B827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1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2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font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3B8CF-26FF-4A40-8099-5B5CEC7EAD6D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4200-32C1-6E4C-A16C-504EDEFDF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9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DC7B14-5E1D-F04C-8AF0-EDAC6411A91C}"/>
              </a:ext>
            </a:extLst>
          </p:cNvPr>
          <p:cNvSpPr txBox="1"/>
          <p:nvPr userDrawn="1"/>
        </p:nvSpPr>
        <p:spPr>
          <a:xfrm>
            <a:off x="0" y="2459503"/>
            <a:ext cx="6645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0" i="0" baseline="0" dirty="0">
                <a:solidFill>
                  <a:srgbClr val="DCA83C"/>
                </a:solidFill>
                <a:latin typeface="Calibri" panose="020F0502020204030204" pitchFamily="34" charset="0"/>
              </a:rPr>
              <a:t>DARK COVER OPTIONS  (FULL)</a:t>
            </a:r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A7497156-42C9-D441-B25E-BCCBB30CEE63}"/>
              </a:ext>
            </a:extLst>
          </p:cNvPr>
          <p:cNvSpPr/>
          <p:nvPr userDrawn="1"/>
        </p:nvSpPr>
        <p:spPr>
          <a:xfrm>
            <a:off x="6132786" y="2341178"/>
            <a:ext cx="3011214" cy="21756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A8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Conten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8E8C-B0D7-5940-8C75-1B8F8A07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960120"/>
            <a:ext cx="7607299" cy="1133856"/>
          </a:xfrm>
          <a:prstGeom prst="rect">
            <a:avLst/>
          </a:prstGeom>
        </p:spPr>
        <p:txBody>
          <a:bodyPr anchor="b"/>
          <a:lstStyle>
            <a:lvl1pPr>
              <a:defRPr sz="3200" b="1" i="0"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13A90-85D2-7747-8F98-CB10DEC03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093913"/>
            <a:ext cx="7607300" cy="59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347F14-5283-BE4E-ACB4-B491379AC7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8350" y="2687638"/>
            <a:ext cx="7607300" cy="35893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Calibri" panose="020F0502020204030204" pitchFamily="34" charset="0"/>
              </a:defRPr>
            </a:lvl1pPr>
            <a:lvl2pPr>
              <a:defRPr sz="2000"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add body – no bullets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59707C-AF1D-2747-A40B-6DF75446B8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Presentation Title - edit in Insert -&gt; Header &amp;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8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8E8C-B0D7-5940-8C75-1B8F8A077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960120"/>
            <a:ext cx="7607554" cy="1133856"/>
          </a:xfrm>
          <a:prstGeom prst="rect">
            <a:avLst/>
          </a:prstGeom>
        </p:spPr>
        <p:txBody>
          <a:bodyPr anchor="b"/>
          <a:lstStyle>
            <a:lvl1pPr>
              <a:defRPr sz="3200" b="1" i="0"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13A90-85D2-7747-8F98-CB10DEC03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093913"/>
            <a:ext cx="7607300" cy="59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347F14-5283-BE4E-ACB4-B491379AC7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68350" y="2687638"/>
            <a:ext cx="7607300" cy="358933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1pPr>
            <a:lvl2pPr>
              <a:defRPr sz="1600" b="0" i="0">
                <a:latin typeface="Calibri" panose="020F0502020204030204" pitchFamily="34" charset="0"/>
              </a:defRPr>
            </a:lvl2pPr>
            <a:lvl3pPr>
              <a:defRPr sz="1400" b="0" i="0" baseline="0">
                <a:latin typeface="Calibri" panose="020F0502020204030204" pitchFamily="34" charset="0"/>
              </a:defRPr>
            </a:lvl3pPr>
            <a:lvl4pPr>
              <a:defRPr sz="1200" b="0" i="0">
                <a:latin typeface="Calibri" panose="020F0502020204030204" pitchFamily="34" charset="0"/>
              </a:defRPr>
            </a:lvl4pPr>
            <a:lvl5pPr>
              <a:defRPr sz="11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body – bullets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400" dirty="0"/>
              <a:t>Third level</a:t>
            </a:r>
          </a:p>
          <a:p>
            <a:pPr lvl="3"/>
            <a:r>
              <a:rPr lang="en-US" sz="1200" dirty="0"/>
              <a:t>Fourth  level</a:t>
            </a:r>
          </a:p>
          <a:p>
            <a:pPr lvl="4"/>
            <a:r>
              <a:rPr lang="en-US" sz="1100" dirty="0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56F21-C0AE-A24E-9518-1ED9760E2F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Presentation Title - edit in Insert -&gt; Header &amp;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1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1018E-C64A-AF48-9E6B-132DB65FDC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8056" y="1527048"/>
            <a:ext cx="4123944" cy="288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71B070-5441-EC4A-8034-CBEB26761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6904" y="2110686"/>
            <a:ext cx="3944848" cy="58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D161C1-2A6C-1D44-A99B-FBFF03996F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5906" y="2707360"/>
            <a:ext cx="3945846" cy="317052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6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2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1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33F5D97-67D7-624E-A33E-2FBED1673E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Presentation Title - edit in Insert -&gt; Header &amp; Footer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6637AAC-895B-6049-91FE-DB93F922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789" y="777240"/>
            <a:ext cx="3944848" cy="1325563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27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no bullets -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1018E-C64A-AF48-9E6B-132DB65FDC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8056" y="1527048"/>
            <a:ext cx="4123944" cy="288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FB3336-AA35-BB4C-8218-B31ADE71E6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Presentation Title - edit in Insert -&gt; Header &amp; Footer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977722F-6072-1443-B043-DEDF6C162D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6904" y="2110686"/>
            <a:ext cx="3944848" cy="58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1679F99-F33F-E04A-8A9C-9F136C72C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5906" y="2707360"/>
            <a:ext cx="3945846" cy="3170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Montserrat" pitchFamily="2" charset="77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47022055-C76E-B64E-B07D-1CB72498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789" y="777240"/>
            <a:ext cx="3944848" cy="1325563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93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1018E-C64A-AF48-9E6B-132DB65FDC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924" y="1527048"/>
            <a:ext cx="4123944" cy="288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71B070-5441-EC4A-8034-CBEB26761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2121408"/>
            <a:ext cx="3944848" cy="58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D161C1-2A6C-1D44-A99B-FBFF03996F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098" y="2711861"/>
            <a:ext cx="3945846" cy="317052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6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2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1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F55B3F-1EEE-4042-86C8-A294F4226C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Presentation Title - edit in Insert -&gt; Header &amp; Footer</a:t>
            </a: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ADC5C568-EB34-5841-A964-673EAF7A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85123"/>
            <a:ext cx="3944848" cy="1325563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68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no bullets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1018E-C64A-AF48-9E6B-132DB65FDC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924" y="1527048"/>
            <a:ext cx="4123944" cy="2880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FC537D-F0C0-974F-9C12-49414CB98F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Presentation Title - edit in Insert -&gt; Header &amp; Footer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FD2E875-9B1D-E344-9E93-6F5C46B5E5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2121408"/>
            <a:ext cx="3944848" cy="58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C3D9780-A432-234F-B6BA-08CD18E871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098" y="2711861"/>
            <a:ext cx="3945846" cy="3170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Montserrat" pitchFamily="2" charset="77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921208-3B7C-7F47-AE29-715822FE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85123"/>
            <a:ext cx="3944848" cy="1325563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00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bjec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2096-36A8-EB4A-ABB5-5DAAFF686BC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8096" y="1801368"/>
            <a:ext cx="7799831" cy="4224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object or body – no bullets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FCC28-F4F9-A946-8277-290B47A1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Presentation Title - edit in Insert -&gt; Header &amp; Footer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3965E4-FAF7-F54E-862F-4C8870E5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08883"/>
            <a:ext cx="7799830" cy="1181805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37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bject 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2096-36A8-EB4A-ABB5-5DAAFF686BC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8096" y="1801368"/>
            <a:ext cx="7799831" cy="42245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object or body with bullets</a:t>
            </a:r>
          </a:p>
          <a:p>
            <a:pPr lvl="1"/>
            <a:endParaRPr lang="en-US" dirty="0"/>
          </a:p>
          <a:p>
            <a:pPr lvl="2"/>
            <a:endParaRPr lang="en-US" sz="1400" dirty="0"/>
          </a:p>
          <a:p>
            <a:pPr lvl="3"/>
            <a:endParaRPr lang="en-US" sz="1200" dirty="0"/>
          </a:p>
          <a:p>
            <a:pPr lvl="4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FCC28-F4F9-A946-8277-290B47A1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Presentation Title - edit in Insert -&gt; Header &amp; Footer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3965E4-FAF7-F54E-862F-4C8870E5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08883"/>
            <a:ext cx="7799830" cy="1181805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952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710CC-8F1B-0042-904C-0AD61E931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Presentation Title - edit in Insert -&gt; Header &amp;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5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FE1BAF-1AF2-7743-87FD-F7D15D4FB492}"/>
              </a:ext>
            </a:extLst>
          </p:cNvPr>
          <p:cNvSpPr txBox="1"/>
          <p:nvPr userDrawn="1"/>
        </p:nvSpPr>
        <p:spPr>
          <a:xfrm>
            <a:off x="220717" y="2921167"/>
            <a:ext cx="59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0" i="0" baseline="0" dirty="0">
                <a:solidFill>
                  <a:schemeClr val="tx1"/>
                </a:solidFill>
                <a:latin typeface="Calibri" panose="020F0502020204030204" pitchFamily="34" charset="0"/>
              </a:rPr>
              <a:t>DIVIDER OPTIONS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F215A2F4-F572-CC4B-BB9A-FCAF07A2C29A}"/>
              </a:ext>
            </a:extLst>
          </p:cNvPr>
          <p:cNvSpPr/>
          <p:nvPr userDrawn="1"/>
        </p:nvSpPr>
        <p:spPr>
          <a:xfrm>
            <a:off x="6132786" y="2341178"/>
            <a:ext cx="3011214" cy="217564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1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No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9513" y="2374900"/>
            <a:ext cx="5919787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 b="1" i="0" cap="all" spc="2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9513" y="5019675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9051" y="5355446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4B9A4-6F9E-1C45-BB76-E0B58BB525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9513" y="3744913"/>
            <a:ext cx="5919787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64452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0DC3B-B946-8340-90FF-0AAE082D2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0592" y="3749040"/>
            <a:ext cx="6203950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cap="all" spc="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11588B-132A-0D44-B7C4-5A55720357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0593" y="1431290"/>
            <a:ext cx="6203949" cy="2317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0" i="0" cap="all" spc="20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3600" b="1" i="0" cap="all" spc="200" baseline="0" dirty="0">
                <a:solidFill>
                  <a:schemeClr val="accent2"/>
                </a:solidFill>
                <a:latin typeface="Montserrat" pitchFamily="2" charset="77"/>
              </a:rPr>
              <a:t>Add Divider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52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gold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93AE0A-601B-454C-907B-3E09CCE28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0592" y="3749040"/>
            <a:ext cx="6203950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D5913-FA7D-B14E-9FF6-F1705B5980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0591" y="1607320"/>
            <a:ext cx="6203950" cy="212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88500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Blue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6AC92-59F5-BB4B-A886-196B1E3F6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0592" y="3749040"/>
            <a:ext cx="6203950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94A422E-20D5-DF45-8D40-D2379067D1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0591" y="1607320"/>
            <a:ext cx="6203950" cy="212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91967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6AC92-59F5-BB4B-A886-196B1E3F6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0592" y="3749040"/>
            <a:ext cx="6203950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94A422E-20D5-DF45-8D40-D2379067D1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0591" y="1607320"/>
            <a:ext cx="6203950" cy="212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478686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mpki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58C16BC-D113-8541-98A8-2FA18F6A61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0592" y="3749040"/>
            <a:ext cx="6203950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302A62-13C8-5E40-BC36-D6E5EE325B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0591" y="1607320"/>
            <a:ext cx="6203950" cy="212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739110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leaf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13C26-E85A-D140-AB87-80B9A8D26E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0592" y="3749040"/>
            <a:ext cx="6203950" cy="968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9EDA34-32CF-9F49-85D6-5A7D74927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0591" y="1607320"/>
            <a:ext cx="6203950" cy="212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 i="0" cap="all" spc="20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415539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Horiz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9513" y="2374900"/>
            <a:ext cx="5919787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 b="1" i="0" cap="all" spc="200" baseline="0">
                <a:solidFill>
                  <a:srgbClr val="D5A84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9513" y="5019675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9051" y="5355446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C9A45-71FB-A84A-B778-9963C83B7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0408" y="301752"/>
            <a:ext cx="381000" cy="139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07004-E938-1040-9D5F-1B97B513D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4455" y="274320"/>
            <a:ext cx="2734056" cy="19202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5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 / Department / Office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C31B1B-3D77-3345-80F1-A9F7F84F5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9513" y="3744913"/>
            <a:ext cx="5919787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664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Vert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9513" y="2374900"/>
            <a:ext cx="5919787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 b="1" i="0" cap="all" spc="2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9513" y="5019675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9051" y="5355446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E727CF-EEAE-B04E-967B-C7C73F47D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5268" y="435065"/>
            <a:ext cx="139700" cy="139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2F993E-6719-9B46-AD7B-D0A8483130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0573" y="1079080"/>
            <a:ext cx="139700" cy="1397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4FA135-19D5-3E4B-8807-DF6813DD1DB8}"/>
              </a:ext>
            </a:extLst>
          </p:cNvPr>
          <p:cNvCxnSpPr/>
          <p:nvPr userDrawn="1"/>
        </p:nvCxnSpPr>
        <p:spPr>
          <a:xfrm>
            <a:off x="7378262" y="651423"/>
            <a:ext cx="980066" cy="0"/>
          </a:xfrm>
          <a:prstGeom prst="line">
            <a:avLst/>
          </a:prstGeom>
          <a:noFill/>
          <a:ln w="6350" cap="flat" cmpd="sng" algn="ctr">
            <a:solidFill>
              <a:srgbClr val="B1CD49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99ACA2-B8C4-274F-A9DD-2E8E2F21DC7B}"/>
              </a:ext>
            </a:extLst>
          </p:cNvPr>
          <p:cNvCxnSpPr/>
          <p:nvPr userDrawn="1"/>
        </p:nvCxnSpPr>
        <p:spPr>
          <a:xfrm>
            <a:off x="7378262" y="982125"/>
            <a:ext cx="980066" cy="0"/>
          </a:xfrm>
          <a:prstGeom prst="line">
            <a:avLst/>
          </a:prstGeom>
          <a:noFill/>
          <a:ln w="6350" cap="flat" cmpd="sng" algn="ctr">
            <a:solidFill>
              <a:srgbClr val="B1CD49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5C5EAE2-201C-5942-9CF1-C09BD72588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5268" y="746837"/>
            <a:ext cx="139700" cy="139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B9975-857D-5547-8BDD-EAADB9FEAE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8262" y="417938"/>
            <a:ext cx="1362456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09D250A-B25E-6649-AB4C-180B3A4EA1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8262" y="733363"/>
            <a:ext cx="1362456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960B9C6-8EB9-E744-A6A0-4B52C30B9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78262" y="1058690"/>
            <a:ext cx="1362456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Partner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E648F5-D2C9-8B44-8B4B-CB813E447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9513" y="3744913"/>
            <a:ext cx="5919787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2214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DC7B14-5E1D-F04C-8AF0-EDAC6411A91C}"/>
              </a:ext>
            </a:extLst>
          </p:cNvPr>
          <p:cNvSpPr txBox="1"/>
          <p:nvPr userDrawn="1"/>
        </p:nvSpPr>
        <p:spPr>
          <a:xfrm>
            <a:off x="0" y="2459503"/>
            <a:ext cx="6645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0" i="0" baseline="0" dirty="0">
                <a:solidFill>
                  <a:srgbClr val="DCA83C"/>
                </a:solidFill>
                <a:latin typeface="Calibri" panose="020F0502020204030204" pitchFamily="34" charset="0"/>
              </a:rPr>
              <a:t>LIGHT COVER OPTIONS  (FULL)</a:t>
            </a:r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A7497156-42C9-D441-B25E-BCCBB30CEE63}"/>
              </a:ext>
            </a:extLst>
          </p:cNvPr>
          <p:cNvSpPr/>
          <p:nvPr userDrawn="1"/>
        </p:nvSpPr>
        <p:spPr>
          <a:xfrm>
            <a:off x="6132786" y="2341178"/>
            <a:ext cx="3011214" cy="21756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A8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No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9513" y="2374900"/>
            <a:ext cx="5919787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 b="1" i="0" cap="all" spc="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9513" y="5019675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9051" y="5355446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4B9A4-6F9E-1C45-BB76-E0B58BB525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9513" y="3744913"/>
            <a:ext cx="5919787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9147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Horiz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9513" y="2374900"/>
            <a:ext cx="5919787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 b="1" i="0" cap="all" spc="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9513" y="5019675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9051" y="5355446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C9A45-71FB-A84A-B778-9963C83B7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0408" y="301752"/>
            <a:ext cx="381000" cy="139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07004-E938-1040-9D5F-1B97B513D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4455" y="274320"/>
            <a:ext cx="2734056" cy="19202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050" b="0" i="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 / Department / Office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C31B1B-3D77-3345-80F1-A9F7F84F5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9513" y="3744913"/>
            <a:ext cx="5919787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9699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- Vert D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135799-4731-6C46-AC3B-28577BFB00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9513" y="2374900"/>
            <a:ext cx="5919787" cy="1370013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4000" b="1" i="0" cap="all" spc="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6076F-333F-7F4E-963A-6274C372E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49513" y="5019675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711862-E8E1-E147-A552-01650F874E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9051" y="5355446"/>
            <a:ext cx="5919787" cy="2878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E727CF-EEAE-B04E-967B-C7C73F47D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5268" y="435065"/>
            <a:ext cx="139700" cy="139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2F993E-6719-9B46-AD7B-D0A8483130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0573" y="1079080"/>
            <a:ext cx="139700" cy="1397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4FA135-19D5-3E4B-8807-DF6813DD1DB8}"/>
              </a:ext>
            </a:extLst>
          </p:cNvPr>
          <p:cNvCxnSpPr/>
          <p:nvPr userDrawn="1"/>
        </p:nvCxnSpPr>
        <p:spPr>
          <a:xfrm>
            <a:off x="7378262" y="651423"/>
            <a:ext cx="980066" cy="0"/>
          </a:xfrm>
          <a:prstGeom prst="line">
            <a:avLst/>
          </a:prstGeom>
          <a:noFill/>
          <a:ln w="6350" cap="flat" cmpd="sng" algn="ctr">
            <a:solidFill>
              <a:srgbClr val="B1CD49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99ACA2-B8C4-274F-A9DD-2E8E2F21DC7B}"/>
              </a:ext>
            </a:extLst>
          </p:cNvPr>
          <p:cNvCxnSpPr/>
          <p:nvPr userDrawn="1"/>
        </p:nvCxnSpPr>
        <p:spPr>
          <a:xfrm>
            <a:off x="7378262" y="982125"/>
            <a:ext cx="980066" cy="0"/>
          </a:xfrm>
          <a:prstGeom prst="line">
            <a:avLst/>
          </a:prstGeom>
          <a:noFill/>
          <a:ln w="6350" cap="flat" cmpd="sng" algn="ctr">
            <a:solidFill>
              <a:srgbClr val="B1CD49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5C5EAE2-201C-5942-9CF1-C09BD72588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5268" y="746837"/>
            <a:ext cx="139700" cy="139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B9975-857D-5547-8BDD-EAADB9FEAE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8262" y="417938"/>
            <a:ext cx="1362456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Faculty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09D250A-B25E-6649-AB4C-180B3A4EA1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8262" y="733363"/>
            <a:ext cx="1362456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960B9C6-8EB9-E744-A6A0-4B52C30B9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78262" y="1058690"/>
            <a:ext cx="1362456" cy="16849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0" cap="all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Partner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E648F5-D2C9-8B44-8B4B-CB813E447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9513" y="3744913"/>
            <a:ext cx="5919787" cy="81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spc="200" baseline="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5042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B52E1AB2-79A2-B645-ADA2-CB83F6F88934}"/>
              </a:ext>
            </a:extLst>
          </p:cNvPr>
          <p:cNvSpPr txBox="1">
            <a:spLocks/>
          </p:cNvSpPr>
          <p:nvPr userDrawn="1"/>
        </p:nvSpPr>
        <p:spPr>
          <a:xfrm>
            <a:off x="5274679" y="6415908"/>
            <a:ext cx="3222049" cy="1903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800" b="1" i="0" spc="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UNIVERSITY AS IT’S MEANT TO 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BBCFF-A5E0-C24F-9A32-473467030E48}"/>
              </a:ext>
            </a:extLst>
          </p:cNvPr>
          <p:cNvSpPr txBox="1"/>
          <p:nvPr userDrawn="1"/>
        </p:nvSpPr>
        <p:spPr>
          <a:xfrm>
            <a:off x="220717" y="2341178"/>
            <a:ext cx="5912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0" i="0" baseline="0" dirty="0">
                <a:solidFill>
                  <a:schemeClr val="tx1"/>
                </a:solidFill>
                <a:latin typeface="Calibri" panose="020F0502020204030204" pitchFamily="34" charset="0"/>
              </a:rPr>
              <a:t>INSIDE PAGE LAYOUTS</a:t>
            </a:r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7D043B80-F8DB-0A4D-8755-BF356AFCB4AB}"/>
              </a:ext>
            </a:extLst>
          </p:cNvPr>
          <p:cNvSpPr/>
          <p:nvPr userDrawn="1"/>
        </p:nvSpPr>
        <p:spPr>
          <a:xfrm>
            <a:off x="6132786" y="2341178"/>
            <a:ext cx="3011214" cy="217564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F2B48-DF03-FC43-A052-4C7D8CC4B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096" y="6419088"/>
            <a:ext cx="3218688" cy="1920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 b="0" i="0" cap="all" spc="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Presentation Title - edit in Insert -&gt; Header &amp; Footer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B3BD6AE-0456-5443-A1E0-E44118FF8A2F}"/>
              </a:ext>
            </a:extLst>
          </p:cNvPr>
          <p:cNvSpPr txBox="1">
            <a:spLocks/>
          </p:cNvSpPr>
          <p:nvPr userDrawn="1"/>
        </p:nvSpPr>
        <p:spPr>
          <a:xfrm>
            <a:off x="5274679" y="6415908"/>
            <a:ext cx="3222049" cy="1903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800" b="1" i="0" spc="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UNIVERSITY AS IT’S MEANT TO BE</a:t>
            </a:r>
          </a:p>
        </p:txBody>
      </p:sp>
    </p:spTree>
    <p:extLst>
      <p:ext uri="{BB962C8B-B14F-4D97-AF65-F5344CB8AC3E}">
        <p14:creationId xmlns:p14="http://schemas.microsoft.com/office/powerpoint/2010/main" val="246354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4" r:id="rId3"/>
    <p:sldLayoutId id="2147483680" r:id="rId4"/>
    <p:sldLayoutId id="2147483685" r:id="rId5"/>
    <p:sldLayoutId id="2147483686" r:id="rId6"/>
    <p:sldLayoutId id="2147483687" r:id="rId7"/>
    <p:sldLayoutId id="2147483682" r:id="rId8"/>
    <p:sldLayoutId id="2147483729" r:id="rId9"/>
    <p:sldLayoutId id="2147483725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75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97" r:id="rId2"/>
    <p:sldLayoutId id="2147483698" r:id="rId3"/>
    <p:sldLayoutId id="2147483699" r:id="rId4"/>
    <p:sldLayoutId id="2147483728" r:id="rId5"/>
    <p:sldLayoutId id="2147483700" r:id="rId6"/>
    <p:sldLayoutId id="214748370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359019-BAE5-3D45-9034-654C4A052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 x 3 Aspect Ratio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4E0CB-BA7D-BD48-A956-C24996582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Marketing &amp; Communications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C6F08-3637-1B43-A083-ECC43A382A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2,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185A1-A326-AD45-B113-5B8759B52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Light cover option available as well</a:t>
            </a:r>
          </a:p>
        </p:txBody>
      </p:sp>
    </p:spTree>
    <p:extLst>
      <p:ext uri="{BB962C8B-B14F-4D97-AF65-F5344CB8AC3E}">
        <p14:creationId xmlns:p14="http://schemas.microsoft.com/office/powerpoint/2010/main" val="204293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431D-A969-824E-9190-E7DB7E4E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63CCD-A3AA-5444-A725-01AD5DC1E1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9D97C-781E-684D-8274-34B769092A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70283-5074-7F4E-8E65-E5C5B4C845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Presentation Title - edit in Insert -&gt; Header &amp;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25639"/>
      </p:ext>
    </p:extLst>
  </p:cSld>
  <p:clrMapOvr>
    <a:masterClrMapping/>
  </p:clrMapOvr>
</p:sld>
</file>

<file path=ppt/theme/theme1.xml><?xml version="1.0" encoding="utf-8"?>
<a:theme xmlns:a="http://schemas.openxmlformats.org/drawingml/2006/main" name="Dark Cover Options - Full">
  <a:themeElements>
    <a:clrScheme name="St FX 1">
      <a:dk1>
        <a:srgbClr val="001B40"/>
      </a:dk1>
      <a:lt1>
        <a:srgbClr val="E6E6E6"/>
      </a:lt1>
      <a:dk2>
        <a:srgbClr val="323232"/>
      </a:dk2>
      <a:lt2>
        <a:srgbClr val="FFFFFF"/>
      </a:lt2>
      <a:accent1>
        <a:srgbClr val="DCA83C"/>
      </a:accent1>
      <a:accent2>
        <a:srgbClr val="415F8E"/>
      </a:accent2>
      <a:accent3>
        <a:srgbClr val="5E739E"/>
      </a:accent3>
      <a:accent4>
        <a:srgbClr val="D35D33"/>
      </a:accent4>
      <a:accent5>
        <a:srgbClr val="B1CD49"/>
      </a:accent5>
      <a:accent6>
        <a:srgbClr val="C8C8C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ark Cover Options - Full">
  <a:themeElements>
    <a:clrScheme name="STFX Colours">
      <a:dk1>
        <a:srgbClr val="001B40"/>
      </a:dk1>
      <a:lt1>
        <a:srgbClr val="FFFFFF"/>
      </a:lt1>
      <a:dk2>
        <a:srgbClr val="323232"/>
      </a:dk2>
      <a:lt2>
        <a:srgbClr val="E6E6E6"/>
      </a:lt2>
      <a:accent1>
        <a:srgbClr val="DCA827"/>
      </a:accent1>
      <a:accent2>
        <a:srgbClr val="D35D33"/>
      </a:accent2>
      <a:accent3>
        <a:srgbClr val="B1CD49"/>
      </a:accent3>
      <a:accent4>
        <a:srgbClr val="415F8E"/>
      </a:accent4>
      <a:accent5>
        <a:srgbClr val="5E739E"/>
      </a:accent5>
      <a:accent6>
        <a:srgbClr val="DCDCDC"/>
      </a:accent6>
      <a:hlink>
        <a:srgbClr val="C8C8C8"/>
      </a:hlink>
      <a:folHlink>
        <a:srgbClr val="B3B3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ide Layouts">
  <a:themeElements>
    <a:clrScheme name="St FX 1">
      <a:dk1>
        <a:srgbClr val="001B40"/>
      </a:dk1>
      <a:lt1>
        <a:srgbClr val="E6E6E6"/>
      </a:lt1>
      <a:dk2>
        <a:srgbClr val="323232"/>
      </a:dk2>
      <a:lt2>
        <a:srgbClr val="FFFFFF"/>
      </a:lt2>
      <a:accent1>
        <a:srgbClr val="DCA83C"/>
      </a:accent1>
      <a:accent2>
        <a:srgbClr val="415F8E"/>
      </a:accent2>
      <a:accent3>
        <a:srgbClr val="5E739E"/>
      </a:accent3>
      <a:accent4>
        <a:srgbClr val="D35D33"/>
      </a:accent4>
      <a:accent5>
        <a:srgbClr val="B1CD49"/>
      </a:accent5>
      <a:accent6>
        <a:srgbClr val="C8C8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R OPTIONS">
  <a:themeElements>
    <a:clrScheme name="St FX 1">
      <a:dk1>
        <a:srgbClr val="001B40"/>
      </a:dk1>
      <a:lt1>
        <a:srgbClr val="E6E6E6"/>
      </a:lt1>
      <a:dk2>
        <a:srgbClr val="323232"/>
      </a:dk2>
      <a:lt2>
        <a:srgbClr val="FFFFFF"/>
      </a:lt2>
      <a:accent1>
        <a:srgbClr val="DCA83C"/>
      </a:accent1>
      <a:accent2>
        <a:srgbClr val="415F8E"/>
      </a:accent2>
      <a:accent3>
        <a:srgbClr val="5E739E"/>
      </a:accent3>
      <a:accent4>
        <a:srgbClr val="D35D33"/>
      </a:accent4>
      <a:accent5>
        <a:srgbClr val="B1CD49"/>
      </a:accent5>
      <a:accent6>
        <a:srgbClr val="C8C8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1364</TotalTime>
  <Words>28</Words>
  <Application>Microsoft Macintosh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Montserrat</vt:lpstr>
      <vt:lpstr>Arial</vt:lpstr>
      <vt:lpstr>Dark Cover Options - Full</vt:lpstr>
      <vt:lpstr>1_Dark Cover Options - Full</vt:lpstr>
      <vt:lpstr>Inside Layouts</vt:lpstr>
      <vt:lpstr>DIVIDER OPTIONS</vt:lpstr>
      <vt:lpstr>Blank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McCulloch</dc:creator>
  <cp:lastModifiedBy>Kyler Bell</cp:lastModifiedBy>
  <cp:revision>49</cp:revision>
  <cp:lastPrinted>2021-04-12T18:09:09Z</cp:lastPrinted>
  <dcterms:created xsi:type="dcterms:W3CDTF">2021-04-12T13:45:48Z</dcterms:created>
  <dcterms:modified xsi:type="dcterms:W3CDTF">2021-08-19T18:48:52Z</dcterms:modified>
</cp:coreProperties>
</file>